
<file path=[Content_Types].xml><?xml version="1.0" encoding="utf-8"?>
<Types xmlns="http://schemas.openxmlformats.org/package/2006/content-types"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image" Target="../media/image6.png"/><Relationship Id="rId3" Type="http://schemas.openxmlformats.org/officeDocument/2006/relationships/tags" Target="../tags/tag65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9.xml"/><Relationship Id="rId4" Type="http://schemas.openxmlformats.org/officeDocument/2006/relationships/image" Target="../media/image10.png"/><Relationship Id="rId3" Type="http://schemas.openxmlformats.org/officeDocument/2006/relationships/tags" Target="../tags/tag68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980" y="457200"/>
            <a:ext cx="10862310" cy="61048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640" y="157480"/>
            <a:ext cx="4650105" cy="309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668"/>
          <a:stretch>
            <a:fillRect/>
          </a:stretch>
        </p:blipFill>
        <p:spPr>
          <a:xfrm>
            <a:off x="802640" y="3459480"/>
            <a:ext cx="4650740" cy="3059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415" y="157480"/>
            <a:ext cx="3783965" cy="3094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8675" y="3459480"/>
            <a:ext cx="3941445" cy="30594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八一建军节的由来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71750" y="-1426210"/>
            <a:ext cx="6543040" cy="98285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0060" y="206375"/>
            <a:ext cx="456819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24155"/>
            <a:ext cx="4568190" cy="3030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960" y="3385820"/>
            <a:ext cx="6482715" cy="34721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阅兵式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56585" y="-1236345"/>
            <a:ext cx="5669280" cy="90055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793*7380*717*71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234*6861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I3MjZmMWU4M2MwNjA1MDg4NjdlOGU2YWZkZTU5ZD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蓝色吸铁石</cp:lastModifiedBy>
  <cp:revision>172</cp:revision>
  <dcterms:created xsi:type="dcterms:W3CDTF">2019-06-19T02:08:00Z</dcterms:created>
  <dcterms:modified xsi:type="dcterms:W3CDTF">2022-05-15T14:17:08Z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2052-11.1.0.11691</vt:lpwstr>
  </property>
  <property fmtid="{D5CDD505-2E9C-101B-9397-08002B2CF9AE}" pid="3" name="ICV">
    <vt:lpwstr>C4736909A73E455094333F55C136E0C0</vt:lpwstr>
  </property>
</Properties>
</file>