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59" r:id="rId4"/>
    <p:sldId id="264" r:id="rId5"/>
    <p:sldId id="260" r:id="rId6"/>
    <p:sldId id="265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2022/5/25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2022/5/25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2022/5/25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2022/5/25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2021-2022&#31532;&#20108;&#23398;&#26399;\&#20027;&#39064;&#25945;&#26696;\&#38899;&#20048;\&#25105;&#21644;&#26143;&#26143;&#25171;&#30005;&#35805;&#27468;&#26354;.mp3" TargetMode="Externa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2.png"/><Relationship Id="rId7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24.jpeg"/><Relationship Id="rId4" Type="http://schemas.openxmlformats.org/officeDocument/2006/relationships/image" Target="../media/image23.png"/><Relationship Id="rId9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70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我和星星打电话歌曲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95536" y="5661248"/>
            <a:ext cx="728464" cy="7284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124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476672"/>
            <a:ext cx="3388461" cy="263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476672"/>
            <a:ext cx="3456384" cy="2627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3501008"/>
            <a:ext cx="2760656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75856" y="3501008"/>
            <a:ext cx="2808312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56176" y="3501008"/>
            <a:ext cx="2664296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202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548680"/>
            <a:ext cx="2088232" cy="239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11752" y="548680"/>
            <a:ext cx="2232248" cy="2386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3577140"/>
            <a:ext cx="2832664" cy="2670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3848" y="3573016"/>
            <a:ext cx="2880320" cy="2704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56176" y="3573016"/>
            <a:ext cx="2808312" cy="2709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528" y="548680"/>
            <a:ext cx="2160240" cy="2395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55776" y="548680"/>
            <a:ext cx="2088232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620688"/>
            <a:ext cx="3456384" cy="2608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620688"/>
            <a:ext cx="3600400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3573016"/>
            <a:ext cx="2664296" cy="26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3848" y="3573016"/>
            <a:ext cx="2664296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12160" y="3573016"/>
            <a:ext cx="2608462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620688"/>
            <a:ext cx="2088232" cy="2608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620688"/>
            <a:ext cx="1872208" cy="2572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3573016"/>
            <a:ext cx="2664296" cy="26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75856" y="3573016"/>
            <a:ext cx="2664296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56176" y="3573016"/>
            <a:ext cx="2608462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1520" y="620688"/>
            <a:ext cx="2088232" cy="2628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411760" y="620688"/>
            <a:ext cx="2238350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全屏显示(4:3)</PresentationFormat>
  <Paragraphs>0</Paragraphs>
  <Slides>6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</cp:revision>
  <dcterms:created xsi:type="dcterms:W3CDTF">2022-05-25T11:55:39Z</dcterms:created>
  <dcterms:modified xsi:type="dcterms:W3CDTF">2022-05-25T13:26:23Z</dcterms:modified>
</cp:coreProperties>
</file>