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0" r:id="rId6"/>
    <p:sldId id="269" r:id="rId7"/>
    <p:sldId id="259" r:id="rId8"/>
    <p:sldId id="268" r:id="rId9"/>
    <p:sldId id="264" r:id="rId10"/>
    <p:sldId id="265" r:id="rId11"/>
    <p:sldId id="266" r:id="rId12"/>
    <p:sldId id="275" r:id="rId13"/>
    <p:sldId id="276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5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AE3E1-A760-4B72-B1C5-1C14D494B4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C5F36-84CA-4D2F-935F-0BAD9009CA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AE3E1-A760-4B72-B1C5-1C14D494B4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C5F36-84CA-4D2F-935F-0BAD9009CA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AE3E1-A760-4B72-B1C5-1C14D494B4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C5F36-84CA-4D2F-935F-0BAD9009CA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AE3E1-A760-4B72-B1C5-1C14D494B4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C5F36-84CA-4D2F-935F-0BAD9009CA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AE3E1-A760-4B72-B1C5-1C14D494B4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C5F36-84CA-4D2F-935F-0BAD9009CA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AE3E1-A760-4B72-B1C5-1C14D494B4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C5F36-84CA-4D2F-935F-0BAD9009CA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AE3E1-A760-4B72-B1C5-1C14D494B4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C5F36-84CA-4D2F-935F-0BAD9009CA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AE3E1-A760-4B72-B1C5-1C14D494B4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C5F36-84CA-4D2F-935F-0BAD9009CA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AE3E1-A760-4B72-B1C5-1C14D494B4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C5F36-84CA-4D2F-935F-0BAD9009CA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AE3E1-A760-4B72-B1C5-1C14D494B4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C5F36-84CA-4D2F-935F-0BAD9009CA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AE3E1-A760-4B72-B1C5-1C14D494B4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C5F36-84CA-4D2F-935F-0BAD9009CA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AE3E1-A760-4B72-B1C5-1C14D494B4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9C5F36-84CA-4D2F-935F-0BAD9009CAC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tags" Target="../tags/tag3.xml"/><Relationship Id="rId3" Type="http://schemas.microsoft.com/office/2007/relationships/media" Target="../media/media3.mp4"/><Relationship Id="rId2" Type="http://schemas.openxmlformats.org/officeDocument/2006/relationships/video" Target="../media/media3.mp4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tags" Target="../tags/tag1.xml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tags" Target="../tags/tag2.xml"/><Relationship Id="rId3" Type="http://schemas.microsoft.com/office/2007/relationships/media" Target="../media/media2.mp4"/><Relationship Id="rId2" Type="http://schemas.openxmlformats.org/officeDocument/2006/relationships/video" Target="../media/media2.mp4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5" y="3172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71600" y="1556792"/>
            <a:ext cx="784541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/>
              <a:t>杂交水稻之父</a:t>
            </a:r>
            <a:r>
              <a:rPr lang="en-US" altLang="zh-CN" sz="6000" b="1" dirty="0" smtClean="0"/>
              <a:t>---</a:t>
            </a:r>
            <a:r>
              <a:rPr lang="zh-CN" altLang="en-US" sz="6000" b="1" dirty="0" smtClean="0"/>
              <a:t>袁隆平</a:t>
            </a:r>
            <a:endParaRPr lang="zh-CN" altLang="en-US" sz="6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203848" y="3660903"/>
            <a:ext cx="39604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中三班   社会活动                 </a:t>
            </a:r>
            <a:endParaRPr lang="en-US" altLang="zh-CN" sz="32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sz="32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sz="32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    </a:t>
            </a:r>
            <a:r>
              <a:rPr lang="zh-CN" altLang="en-US" sz="32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边红斌</a:t>
            </a:r>
            <a:endParaRPr lang="zh-CN" altLang="en-US" sz="32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图片 4" descr="6741b9ad5571e7ec926a7eb06d2fa0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70"/>
            <a:ext cx="9144000" cy="6788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908c36affce5f0f5e5913be78b2aa9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60" y="-50165"/>
            <a:ext cx="9090025" cy="690372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ea53d75baa75dddcdd878144fc33dcf6">
            <a:hlinkClick r:id="" action="ppaction://media"/>
          </p:cNvPr>
          <p:cNvPicPr/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286510" y="34290"/>
            <a:ext cx="5929630" cy="6764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2484"/>
            <a:ext cx="4848876" cy="55892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43898"/>
            <a:ext cx="6624735" cy="4608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1661630" cy="24143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32459"/>
            <a:ext cx="3876991" cy="314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197085"/>
            <a:ext cx="3035229" cy="237154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  <a:headEnd/>
            <a:tailEnd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3464396"/>
            <a:ext cx="2395724" cy="330444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3147814" cy="4197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I~1\AppData\Local\Temp\WeChat Files\bd88ad7ef6a64ff151e723386dfec93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415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0ca08ee37ee4a0a37b28dbc3ec5993fd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28052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8856984" cy="645085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I~1\AppData\Local\Temp\WeChat Files\bd88ad7ef6a64ff151e723386dfec93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3" y="-3016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0266" y="22258"/>
            <a:ext cx="4948014" cy="5157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abb374844e41df68aee0794d478d1d14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635"/>
            <a:ext cx="9144000" cy="695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图片 3" descr="7b25474c7ff9db9efb8c464d2c3153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670" y="17780"/>
            <a:ext cx="9220835" cy="6788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6896*4988*822*822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6788*5068*822*822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3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4257*4914*822*822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</Words>
  <Application>WPS 演示</Application>
  <PresentationFormat>全屏显示(4:3)</PresentationFormat>
  <Paragraphs>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Arial</vt:lpstr>
      <vt:lpstr>宋体</vt:lpstr>
      <vt:lpstr>Wingdings</vt:lpstr>
      <vt:lpstr>Arial Unicode MS</vt:lpstr>
      <vt:lpstr>Calibri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Win10_64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Win10_64</dc:creator>
  <cp:lastModifiedBy>Administrator</cp:lastModifiedBy>
  <cp:revision>15</cp:revision>
  <dcterms:created xsi:type="dcterms:W3CDTF">2022-03-13T00:38:00Z</dcterms:created>
  <dcterms:modified xsi:type="dcterms:W3CDTF">2022-03-31T01:23:28Z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AF1E22D0A88149C09C35F389604FB2A9</vt:lpwstr>
  </property>
  <property fmtid="{D5CDD505-2E9C-101B-9397-08002B2CF9AE}" pid="3" name="KSOProductBuildVer">
    <vt:lpwstr>2052-11.1.0.11365</vt:lpwstr>
  </property>
</Properties>
</file>