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7" r:id="rId3"/>
    <p:sldId id="269" r:id="rId4"/>
    <p:sldId id="273" r:id="rId5"/>
    <p:sldId id="274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34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C738E0-824C-4814-9BE4-E705A7DBE0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337B2B1-4AE9-4FD3-BB4B-931B250435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EB10C46-502D-48C3-99F8-EFA6E0F206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61ECA-3788-4EC3-8F37-CD44BC40D6EF}" type="datetimeFigureOut">
              <a:rPr lang="zh-CN" altLang="en-US" smtClean="0"/>
              <a:t>2022/5/30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D0C804D-74F4-4B91-BC43-3C08DF13C9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80B8AE6-3E3B-4FF4-9DE8-E809C25B5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78D6-15FF-4669-8B09-3568CA8E0C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5694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3B7140-FB72-4C24-8FE2-E499FFD330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CF873D6-CE24-41BF-A473-3E0055E592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FA6F84E-C0ED-4F85-8266-0DE326A447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61ECA-3788-4EC3-8F37-CD44BC40D6EF}" type="datetimeFigureOut">
              <a:rPr lang="zh-CN" altLang="en-US" smtClean="0"/>
              <a:t>2022/5/30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D67ACC3-7936-4418-8896-78D4A536B4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76C4713-66BD-43F7-B230-70711FB83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78D6-15FF-4669-8B09-3568CA8E0C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7589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1279F1E1-F173-430D-B32F-7E4C5B19D0E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E11C6DC-BCB9-4A5B-9959-0CCD18D6BB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030F75-89E8-4F5C-B876-DC4F69735C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61ECA-3788-4EC3-8F37-CD44BC40D6EF}" type="datetimeFigureOut">
              <a:rPr lang="zh-CN" altLang="en-US" smtClean="0"/>
              <a:t>2022/5/30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E717907-28C8-4699-B050-02A36F6AAE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7A73A49-CED1-4E5D-A553-AE66A4C68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78D6-15FF-4669-8B09-3568CA8E0C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35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EF05A8-13AA-42F9-8BEE-09AB16C933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8FE566F-D935-4C79-A694-8DC696B62E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3F39129-8E92-49D1-8A8B-D1F4D17E2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61ECA-3788-4EC3-8F37-CD44BC40D6EF}" type="datetimeFigureOut">
              <a:rPr lang="zh-CN" altLang="en-US" smtClean="0"/>
              <a:t>2022/5/30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22C8D79-4D0A-4CA4-B133-7DA988EBE6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A7A028B-969D-4DC7-97C0-C1A79B1E0E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78D6-15FF-4669-8B09-3568CA8E0C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949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40A212E-8C8C-4795-9289-70067190A7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EC704ED-6C68-4B50-ADA4-F460F048ED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7D6E865-5A81-4E26-A0C8-8B96786E2C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61ECA-3788-4EC3-8F37-CD44BC40D6EF}" type="datetimeFigureOut">
              <a:rPr lang="zh-CN" altLang="en-US" smtClean="0"/>
              <a:t>2022/5/30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83F2A79-8DB3-4953-A433-7816F0A999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1FCC1FE-C117-49AF-8E73-B6145F9F8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78D6-15FF-4669-8B09-3568CA8E0C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2450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579104-CD38-451A-8CFE-5AFB1F7B41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1F5358B-E60D-401D-BB41-E5E9346E21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33FF75B-5F0C-4CED-977A-EE9D061D05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EB12FE3-8D55-49B4-9FA3-495D7B0D6A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61ECA-3788-4EC3-8F37-CD44BC40D6EF}" type="datetimeFigureOut">
              <a:rPr lang="zh-CN" altLang="en-US" smtClean="0"/>
              <a:t>2022/5/30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D1424CC-C3E9-46D7-B069-13389039E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1802305-3B3C-49BC-B3B2-CDA6D49CD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78D6-15FF-4669-8B09-3568CA8E0C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5726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C16752-C08F-4621-9356-86D765E9CB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C11B7C4-E145-44A0-8D83-F7FFA6C8DC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DCD0D08-4179-4C1F-9D2E-7B1DEE82B6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C6A4ACA-A750-4883-856F-E75AA703FD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46C7C593-FD99-4D5F-9AF4-DDF471B274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8FB066CF-56DF-48B2-BB88-1595C000B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61ECA-3788-4EC3-8F37-CD44BC40D6EF}" type="datetimeFigureOut">
              <a:rPr lang="zh-CN" altLang="en-US" smtClean="0"/>
              <a:t>2022/5/30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9B61D731-0F31-4E73-8EE0-2A4755E479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C81E730-5365-4998-9AFC-0DD1DA7644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78D6-15FF-4669-8B09-3568CA8E0C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338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88F746-B1CF-4B25-A92A-C443CF477F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9A655E6-7595-4BF7-89B7-EE920ED105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61ECA-3788-4EC3-8F37-CD44BC40D6EF}" type="datetimeFigureOut">
              <a:rPr lang="zh-CN" altLang="en-US" smtClean="0"/>
              <a:t>2022/5/30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37497E3-09DE-4C77-9554-566EA9B0D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B739A74-6564-491B-AAAF-9A14487C5A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78D6-15FF-4669-8B09-3568CA8E0C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07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1BC10BB-BC39-4F41-9FF8-2F79A1FC0A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61ECA-3788-4EC3-8F37-CD44BC40D6EF}" type="datetimeFigureOut">
              <a:rPr lang="zh-CN" altLang="en-US" smtClean="0"/>
              <a:t>2022/5/30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94D6FEA-7131-4049-9F9F-FBD5C77E6E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0F5CB01-4AB3-49DC-8A07-E16E03AE3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78D6-15FF-4669-8B09-3568CA8E0C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273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5C023F-A8AD-41DF-9115-EAAB659C9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97F1B14-BF55-4972-B332-9856A4EAC2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C5240B8-4F29-4044-B01A-F3C55E022D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40D20AD-BCA1-4F53-A5A6-1E090D656A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61ECA-3788-4EC3-8F37-CD44BC40D6EF}" type="datetimeFigureOut">
              <a:rPr lang="zh-CN" altLang="en-US" smtClean="0"/>
              <a:t>2022/5/30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D217FBE-0E1C-47CC-A1F3-DF0BA709D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F1978EA-82F4-4312-BD8C-2F2D3DFF2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78D6-15FF-4669-8B09-3568CA8E0C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847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ED9427-731E-4958-8203-9CBCAC7364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4A6B9AE-760E-44EE-BC66-839D780F431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F467662-6C1E-40EC-9071-0497A9672C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6052639-0C45-49A7-A261-4747ED943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61ECA-3788-4EC3-8F37-CD44BC40D6EF}" type="datetimeFigureOut">
              <a:rPr lang="zh-CN" altLang="en-US" smtClean="0"/>
              <a:t>2022/5/30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2118612-38E4-4C1B-8EDD-CA3FEAC97E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DDDB9CE-A9C5-4AF4-827D-623F4D53A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78D6-15FF-4669-8B09-3568CA8E0C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117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5A6C8C2-9524-449E-A67E-3C13C1E915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4D11D36-B509-4842-BCFB-0CCBB99BB9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FDCFF3-138F-4BCC-8AD9-6ACBCC8A98D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661ECA-3788-4EC3-8F37-CD44BC40D6EF}" type="datetimeFigureOut">
              <a:rPr lang="zh-CN" altLang="en-US" smtClean="0"/>
              <a:t>2022/5/30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9A40FAD-2436-4CE0-9FA9-9F10AE56B0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05B78C7-410B-4C58-A8E7-D65335711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D978D6-15FF-4669-8B09-3568CA8E0C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080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AD6AB630-5E9D-4390-B215-03498BC59F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1" cy="6900585"/>
          </a:xfr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F64D8342-D0A3-43DB-8E71-A6808F8E77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3954" y="1715624"/>
            <a:ext cx="10515600" cy="1325563"/>
          </a:xfrm>
        </p:spPr>
        <p:txBody>
          <a:bodyPr/>
          <a:lstStyle/>
          <a:p>
            <a:r>
              <a:rPr lang="zh-CN" altLang="en-US" b="1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筷子桥</a:t>
            </a:r>
            <a:br>
              <a:rPr lang="en-US" altLang="zh-CN" b="1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en-US" altLang="zh-CN" b="1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zh-CN" altLang="en-US" sz="3200" b="1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主讲人：武建玉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4405937-A172-4888-8929-C4F71C1BA584}"/>
              </a:ext>
            </a:extLst>
          </p:cNvPr>
          <p:cNvSpPr txBox="1"/>
          <p:nvPr/>
        </p:nvSpPr>
        <p:spPr>
          <a:xfrm>
            <a:off x="7399606" y="4994031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致远班</a:t>
            </a:r>
          </a:p>
        </p:txBody>
      </p:sp>
    </p:spTree>
    <p:extLst>
      <p:ext uri="{BB962C8B-B14F-4D97-AF65-F5344CB8AC3E}">
        <p14:creationId xmlns:p14="http://schemas.microsoft.com/office/powerpoint/2010/main" val="3872558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7585BC9F-1E5C-2CBF-832A-9AC7E51603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59880" y="71609"/>
            <a:ext cx="3800475" cy="266886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034A56B-AEEC-ECF1-5FC9-FDC3ACA7DD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45" y="2740476"/>
            <a:ext cx="5108478" cy="404591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EAC2264-B16B-22DF-EF0B-5A9339371A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60355" y="2095500"/>
            <a:ext cx="47625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9537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D7CC3DB-32D0-4C03-A598-4BE39B766F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" name="内容占位符 7">
            <a:extLst>
              <a:ext uri="{FF2B5EF4-FFF2-40B4-BE49-F238E27FC236}">
                <a16:creationId xmlns:a16="http://schemas.microsoft.com/office/drawing/2014/main" id="{0A5AF2B6-D1B0-43F3-1C61-F79DC66202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2751"/>
            <a:ext cx="12192001" cy="6855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9663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3C8A2B-BEE3-40C9-A493-5EB704B699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" name="内容占位符 8">
            <a:extLst>
              <a:ext uri="{FF2B5EF4-FFF2-40B4-BE49-F238E27FC236}">
                <a16:creationId xmlns:a16="http://schemas.microsoft.com/office/drawing/2014/main" id="{0DBFD8D9-997D-8127-0906-6FD139AD62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4684890" cy="352213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83AF981F-E1E9-CF14-00BD-795750E622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4890" y="2875982"/>
            <a:ext cx="7416799" cy="3886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7254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500B7BE-6341-AE67-47FC-757DF43CBD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0184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13</Words>
  <Application>Microsoft Office PowerPoint</Application>
  <PresentationFormat>宽屏</PresentationFormat>
  <Paragraphs>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等线</vt:lpstr>
      <vt:lpstr>等线 Light</vt:lpstr>
      <vt:lpstr>宋体</vt:lpstr>
      <vt:lpstr>Arial</vt:lpstr>
      <vt:lpstr>Office 主题​​</vt:lpstr>
      <vt:lpstr>          筷子桥         主讲人：武建玉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WIN10</dc:creator>
  <cp:lastModifiedBy>WIN10</cp:lastModifiedBy>
  <cp:revision>43</cp:revision>
  <dcterms:created xsi:type="dcterms:W3CDTF">2022-04-09T07:00:04Z</dcterms:created>
  <dcterms:modified xsi:type="dcterms:W3CDTF">2022-05-30T02:04:16Z</dcterms:modified>
</cp:coreProperties>
</file>