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80" r:id="rId4"/>
    <p:sldId id="386" r:id="rId6"/>
    <p:sldId id="387" r:id="rId7"/>
    <p:sldId id="388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A32424"/>
    <a:srgbClr val="1141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950" y="942"/>
      </p:cViewPr>
      <p:guideLst>
        <p:guide orient="horz" pos="2196"/>
        <p:guide pos="38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3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5B338B-5621-4458-AFCD-5B4BB708CC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471641-1A12-4E0A-978F-D3DE06F8E8E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DCC2-1AA1-42BE-9A52-B0CAFB1797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DCC2-1AA1-42BE-9A52-B0CAFB1797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DCC2-1AA1-42BE-9A52-B0CAFB1797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DCC2-1AA1-42BE-9A52-B0CAFB1797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77" r="11577" b="-7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任意多边形: 形状 17"/>
          <p:cNvSpPr/>
          <p:nvPr userDrawn="1"/>
        </p:nvSpPr>
        <p:spPr>
          <a:xfrm>
            <a:off x="324466" y="353961"/>
            <a:ext cx="11533237" cy="6194323"/>
          </a:xfrm>
          <a:custGeom>
            <a:avLst/>
            <a:gdLst>
              <a:gd name="connsiteX0" fmla="*/ 265469 w 11533237"/>
              <a:gd name="connsiteY0" fmla="*/ 304476 h 6194323"/>
              <a:gd name="connsiteX1" fmla="*/ 265469 w 11533237"/>
              <a:gd name="connsiteY1" fmla="*/ 5899355 h 6194323"/>
              <a:gd name="connsiteX2" fmla="*/ 11267767 w 11533237"/>
              <a:gd name="connsiteY2" fmla="*/ 5899355 h 6194323"/>
              <a:gd name="connsiteX3" fmla="*/ 11267767 w 11533237"/>
              <a:gd name="connsiteY3" fmla="*/ 304476 h 6194323"/>
              <a:gd name="connsiteX4" fmla="*/ 0 w 11533237"/>
              <a:gd name="connsiteY4" fmla="*/ 0 h 6194323"/>
              <a:gd name="connsiteX5" fmla="*/ 11533237 w 11533237"/>
              <a:gd name="connsiteY5" fmla="*/ 0 h 6194323"/>
              <a:gd name="connsiteX6" fmla="*/ 11533237 w 11533237"/>
              <a:gd name="connsiteY6" fmla="*/ 6194323 h 6194323"/>
              <a:gd name="connsiteX7" fmla="*/ 0 w 11533237"/>
              <a:gd name="connsiteY7" fmla="*/ 6194323 h 619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33237" h="6194323">
                <a:moveTo>
                  <a:pt x="265469" y="304476"/>
                </a:moveTo>
                <a:lnTo>
                  <a:pt x="265469" y="5899355"/>
                </a:lnTo>
                <a:lnTo>
                  <a:pt x="11267767" y="5899355"/>
                </a:lnTo>
                <a:lnTo>
                  <a:pt x="11267767" y="304476"/>
                </a:lnTo>
                <a:close/>
                <a:moveTo>
                  <a:pt x="0" y="0"/>
                </a:moveTo>
                <a:lnTo>
                  <a:pt x="11533237" y="0"/>
                </a:lnTo>
                <a:lnTo>
                  <a:pt x="11533237" y="6194323"/>
                </a:lnTo>
                <a:lnTo>
                  <a:pt x="0" y="6194323"/>
                </a:lnTo>
                <a:close/>
              </a:path>
            </a:pathLst>
          </a:custGeom>
          <a:solidFill>
            <a:srgbClr val="1141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8" y="858145"/>
            <a:ext cx="10527891" cy="239815"/>
          </a:xfrm>
          <a:prstGeom prst="rect">
            <a:avLst/>
          </a:prstGeom>
        </p:spPr>
      </p:pic>
      <p:cxnSp>
        <p:nvCxnSpPr>
          <p:cNvPr id="28" name="直接连接符 27"/>
          <p:cNvCxnSpPr/>
          <p:nvPr userDrawn="1"/>
        </p:nvCxnSpPr>
        <p:spPr>
          <a:xfrm>
            <a:off x="827138" y="1209367"/>
            <a:ext cx="10527891" cy="0"/>
          </a:xfrm>
          <a:prstGeom prst="line">
            <a:avLst/>
          </a:prstGeom>
          <a:ln w="76200">
            <a:solidFill>
              <a:srgbClr val="1141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3"/>
          <a:stretch>
            <a:fillRect/>
          </a:stretch>
        </p:blipFill>
        <p:spPr>
          <a:xfrm flipH="1">
            <a:off x="5805551" y="1662495"/>
            <a:ext cx="5549478" cy="404648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D77438-8EF1-4C3D-A787-29D1127BEE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1A05A3-88AF-4DB8-A406-679EA95CA3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D77438-8EF1-4C3D-A787-29D1127BEE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1A05A3-88AF-4DB8-A406-679EA95CA3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 userDrawn="1"/>
        </p:nvSpPr>
        <p:spPr>
          <a:xfrm flipV="1">
            <a:off x="4674394" y="431799"/>
            <a:ext cx="2843212" cy="136370"/>
          </a:xfrm>
          <a:prstGeom prst="trapezoid">
            <a:avLst/>
          </a:prstGeom>
          <a:solidFill>
            <a:srgbClr val="2F3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过渡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D77438-8EF1-4C3D-A787-29D1127BEE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1A05A3-88AF-4DB8-A406-679EA95CA3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D77438-8EF1-4C3D-A787-29D1127BEE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1A05A3-88AF-4DB8-A406-679EA95CA3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D77438-8EF1-4C3D-A787-29D1127BEE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1A05A3-88AF-4DB8-A406-679EA95CA3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D77438-8EF1-4C3D-A787-29D1127BEE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1A05A3-88AF-4DB8-A406-679EA95CA3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D77438-8EF1-4C3D-A787-29D1127BEE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1A05A3-88AF-4DB8-A406-679EA95CA3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D77438-8EF1-4C3D-A787-29D1127BEE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1A05A3-88AF-4DB8-A406-679EA95CA3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7.jpeg"/><Relationship Id="rId15" Type="http://schemas.openxmlformats.org/officeDocument/2006/relationships/image" Target="../media/image6.pn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77" r="11577" b="-7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40"/>
            <a:ext cx="12192000" cy="6852760"/>
          </a:xfrm>
          <a:prstGeom prst="rect">
            <a:avLst/>
          </a:prstGeom>
        </p:spPr>
      </p:pic>
      <p:sp>
        <p:nvSpPr>
          <p:cNvPr id="9" name="任意多边形: 形状 8"/>
          <p:cNvSpPr/>
          <p:nvPr userDrawn="1"/>
        </p:nvSpPr>
        <p:spPr>
          <a:xfrm>
            <a:off x="324466" y="353961"/>
            <a:ext cx="11533237" cy="6194323"/>
          </a:xfrm>
          <a:custGeom>
            <a:avLst/>
            <a:gdLst>
              <a:gd name="connsiteX0" fmla="*/ 265469 w 11533237"/>
              <a:gd name="connsiteY0" fmla="*/ 304476 h 6194323"/>
              <a:gd name="connsiteX1" fmla="*/ 265469 w 11533237"/>
              <a:gd name="connsiteY1" fmla="*/ 5899355 h 6194323"/>
              <a:gd name="connsiteX2" fmla="*/ 11267767 w 11533237"/>
              <a:gd name="connsiteY2" fmla="*/ 5899355 h 6194323"/>
              <a:gd name="connsiteX3" fmla="*/ 11267767 w 11533237"/>
              <a:gd name="connsiteY3" fmla="*/ 304476 h 6194323"/>
              <a:gd name="connsiteX4" fmla="*/ 0 w 11533237"/>
              <a:gd name="connsiteY4" fmla="*/ 0 h 6194323"/>
              <a:gd name="connsiteX5" fmla="*/ 11533237 w 11533237"/>
              <a:gd name="connsiteY5" fmla="*/ 0 h 6194323"/>
              <a:gd name="connsiteX6" fmla="*/ 11533237 w 11533237"/>
              <a:gd name="connsiteY6" fmla="*/ 6194323 h 6194323"/>
              <a:gd name="connsiteX7" fmla="*/ 0 w 11533237"/>
              <a:gd name="connsiteY7" fmla="*/ 6194323 h 619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33237" h="6194323">
                <a:moveTo>
                  <a:pt x="265469" y="304476"/>
                </a:moveTo>
                <a:lnTo>
                  <a:pt x="265469" y="5899355"/>
                </a:lnTo>
                <a:lnTo>
                  <a:pt x="11267767" y="5899355"/>
                </a:lnTo>
                <a:lnTo>
                  <a:pt x="11267767" y="304476"/>
                </a:lnTo>
                <a:close/>
                <a:moveTo>
                  <a:pt x="0" y="0"/>
                </a:moveTo>
                <a:lnTo>
                  <a:pt x="11533237" y="0"/>
                </a:lnTo>
                <a:lnTo>
                  <a:pt x="11533237" y="6194323"/>
                </a:lnTo>
                <a:lnTo>
                  <a:pt x="0" y="6194323"/>
                </a:lnTo>
                <a:close/>
              </a:path>
            </a:pathLst>
          </a:custGeom>
          <a:solidFill>
            <a:srgbClr val="1141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59574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59574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605" y="1210310"/>
            <a:ext cx="5266690" cy="52666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4625" y="624840"/>
            <a:ext cx="2936875" cy="2646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魏碑简体" panose="03000509000000000000" charset="-122"/>
                <a:ea typeface="方正魏碑简体" panose="03000509000000000000" charset="-122"/>
                <a:sym typeface="思源黑体 CN Regular" panose="020B0500000000000000" pitchFamily="34" charset="-122"/>
              </a:rPr>
              <a:t>共</a:t>
            </a:r>
            <a:endParaRPr lang="zh-CN" altLang="en-US" sz="16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魏碑简体" panose="03000509000000000000" charset="-122"/>
              <a:ea typeface="方正魏碑简体" panose="03000509000000000000" charset="-122"/>
              <a:sym typeface="思源黑体 CN Regular" panose="020B05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81605" y="624840"/>
            <a:ext cx="197802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魏碑简体" panose="03000509000000000000" charset="-122"/>
                <a:ea typeface="方正魏碑简体" panose="03000509000000000000" charset="-122"/>
              </a:rPr>
              <a:t>产</a:t>
            </a:r>
            <a:endParaRPr lang="zh-CN" altLang="en-US" sz="16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魏碑简体" panose="03000509000000000000" charset="-122"/>
              <a:ea typeface="方正魏碑简体" panose="03000509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6180" y="3425190"/>
            <a:ext cx="14179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儿</a:t>
            </a:r>
            <a:endParaRPr lang="zh-CN" altLang="en-US" sz="9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魏碑简体" panose="03000509000000000000" charset="-122"/>
              <a:ea typeface="方正魏碑简体" panose="03000509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95775" y="3548380"/>
            <a:ext cx="173799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魏碑简体" panose="03000509000000000000" charset="-122"/>
                <a:ea typeface="方正魏碑简体" panose="03000509000000000000" charset="-122"/>
              </a:rPr>
              <a:t>团</a:t>
            </a:r>
            <a:endParaRPr lang="zh-CN" altLang="en-US" sz="8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魏碑简体" panose="03000509000000000000" charset="-122"/>
              <a:ea typeface="方正魏碑简体" panose="03000509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63215" y="3486785"/>
            <a:ext cx="161417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魏碑简体" panose="03000509000000000000" charset="-122"/>
                <a:ea typeface="方正魏碑简体" panose="03000509000000000000" charset="-122"/>
              </a:rPr>
              <a:t>童</a:t>
            </a:r>
            <a:endParaRPr lang="zh-CN" altLang="en-US" sz="8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魏碑简体" panose="03000509000000000000" charset="-122"/>
              <a:ea typeface="方正魏碑简体" panose="03000509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59630" y="624840"/>
            <a:ext cx="197802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魏碑简体" panose="03000509000000000000" charset="-122"/>
                <a:ea typeface="方正魏碑简体" panose="03000509000000000000" charset="-122"/>
              </a:rPr>
              <a:t>主</a:t>
            </a:r>
            <a:endParaRPr lang="zh-CN" altLang="en-US" sz="16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魏碑简体" panose="03000509000000000000" charset="-122"/>
              <a:ea typeface="方正魏碑简体" panose="03000509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94525" y="624840"/>
            <a:ext cx="197802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魏碑简体" panose="03000509000000000000" charset="-122"/>
                <a:ea typeface="方正魏碑简体" panose="03000509000000000000" charset="-122"/>
              </a:rPr>
              <a:t>义</a:t>
            </a:r>
            <a:endParaRPr lang="zh-CN" altLang="en-US" sz="16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魏碑简体" panose="03000509000000000000" charset="-122"/>
              <a:ea typeface="方正魏碑简体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Aitds-3"/>
          <p:cNvGrpSpPr/>
          <p:nvPr/>
        </p:nvGrpSpPr>
        <p:grpSpPr>
          <a:xfrm>
            <a:off x="782316" y="2028964"/>
            <a:ext cx="977205" cy="648000"/>
            <a:chOff x="2400821" y="2193525"/>
            <a:chExt cx="977205" cy="648000"/>
          </a:xfrm>
          <a:solidFill>
            <a:schemeClr val="accent1"/>
          </a:solidFill>
        </p:grpSpPr>
        <p:sp>
          <p:nvSpPr>
            <p:cNvPr id="7" name="Aitds-3-1"/>
            <p:cNvSpPr/>
            <p:nvPr>
              <p:custDataLst>
                <p:tags r:id="rId1"/>
              </p:custDataLst>
            </p:nvPr>
          </p:nvSpPr>
          <p:spPr>
            <a:xfrm>
              <a:off x="3378026" y="2193525"/>
              <a:ext cx="0" cy="648000"/>
            </a:xfrm>
            <a:custGeom>
              <a:avLst/>
              <a:gdLst>
                <a:gd name="connsiteX0" fmla="*/ 0 w 0"/>
                <a:gd name="connsiteY0" fmla="*/ 0 h 330200"/>
                <a:gd name="connsiteX1" fmla="*/ 0 w 0"/>
                <a:gd name="connsiteY1" fmla="*/ 33020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30200">
                  <a:moveTo>
                    <a:pt x="0" y="0"/>
                  </a:moveTo>
                  <a:lnTo>
                    <a:pt x="0" y="330200"/>
                  </a:lnTo>
                </a:path>
              </a:pathLst>
            </a:custGeom>
            <a:grp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400821" y="2357926"/>
              <a:ext cx="860233" cy="319198"/>
              <a:chOff x="2583142" y="2140640"/>
              <a:chExt cx="677912" cy="251546"/>
            </a:xfrm>
            <a:grpFill/>
          </p:grpSpPr>
          <p:sp>
            <p:nvSpPr>
              <p:cNvPr id="9" name="Aitds-3-2"/>
              <p:cNvSpPr/>
              <p:nvPr>
                <p:custDataLst>
                  <p:tags r:id="rId2"/>
                </p:custDataLst>
              </p:nvPr>
            </p:nvSpPr>
            <p:spPr>
              <a:xfrm>
                <a:off x="3009508" y="2140640"/>
                <a:ext cx="251546" cy="251546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0" name="Aitds-3-3"/>
              <p:cNvSpPr/>
              <p:nvPr>
                <p:custDataLst>
                  <p:tags r:id="rId3"/>
                </p:custDataLst>
              </p:nvPr>
            </p:nvSpPr>
            <p:spPr>
              <a:xfrm>
                <a:off x="2766765" y="2181515"/>
                <a:ext cx="169795" cy="169795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1" name="Aitds-3-4"/>
              <p:cNvSpPr/>
              <p:nvPr>
                <p:custDataLst>
                  <p:tags r:id="rId4"/>
                </p:custDataLst>
              </p:nvPr>
            </p:nvSpPr>
            <p:spPr>
              <a:xfrm>
                <a:off x="2583142" y="2211075"/>
                <a:ext cx="110675" cy="110675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12" name="Aitds-4"/>
          <p:cNvGrpSpPr/>
          <p:nvPr/>
        </p:nvGrpSpPr>
        <p:grpSpPr>
          <a:xfrm flipH="1">
            <a:off x="10432478" y="2028964"/>
            <a:ext cx="977209" cy="648000"/>
            <a:chOff x="1335488" y="2193525"/>
            <a:chExt cx="977209" cy="648000"/>
          </a:xfrm>
          <a:solidFill>
            <a:schemeClr val="accent1"/>
          </a:solidFill>
        </p:grpSpPr>
        <p:sp>
          <p:nvSpPr>
            <p:cNvPr id="13" name="Aitds-4-1"/>
            <p:cNvSpPr/>
            <p:nvPr>
              <p:custDataLst>
                <p:tags r:id="rId5"/>
              </p:custDataLst>
            </p:nvPr>
          </p:nvSpPr>
          <p:spPr>
            <a:xfrm>
              <a:off x="2312697" y="2193525"/>
              <a:ext cx="0" cy="648000"/>
            </a:xfrm>
            <a:custGeom>
              <a:avLst/>
              <a:gdLst>
                <a:gd name="connsiteX0" fmla="*/ 0 w 0"/>
                <a:gd name="connsiteY0" fmla="*/ 0 h 330200"/>
                <a:gd name="connsiteX1" fmla="*/ 0 w 0"/>
                <a:gd name="connsiteY1" fmla="*/ 33020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30200">
                  <a:moveTo>
                    <a:pt x="0" y="0"/>
                  </a:moveTo>
                  <a:lnTo>
                    <a:pt x="0" y="330200"/>
                  </a:lnTo>
                </a:path>
              </a:pathLst>
            </a:custGeom>
            <a:grp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335488" y="2357926"/>
              <a:ext cx="860232" cy="319198"/>
              <a:chOff x="1743602" y="2140640"/>
              <a:chExt cx="677912" cy="251546"/>
            </a:xfrm>
            <a:grpFill/>
          </p:grpSpPr>
          <p:sp>
            <p:nvSpPr>
              <p:cNvPr id="15" name="Aitds-4-2"/>
              <p:cNvSpPr/>
              <p:nvPr>
                <p:custDataLst>
                  <p:tags r:id="rId6"/>
                </p:custDataLst>
              </p:nvPr>
            </p:nvSpPr>
            <p:spPr>
              <a:xfrm>
                <a:off x="2169968" y="2140640"/>
                <a:ext cx="251546" cy="251546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6" name="Aitds-4-3"/>
              <p:cNvSpPr/>
              <p:nvPr>
                <p:custDataLst>
                  <p:tags r:id="rId7"/>
                </p:custDataLst>
              </p:nvPr>
            </p:nvSpPr>
            <p:spPr>
              <a:xfrm>
                <a:off x="1927227" y="2181515"/>
                <a:ext cx="169795" cy="169795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7" name="Aitds-4-4"/>
              <p:cNvSpPr/>
              <p:nvPr>
                <p:custDataLst>
                  <p:tags r:id="rId8"/>
                </p:custDataLst>
              </p:nvPr>
            </p:nvSpPr>
            <p:spPr>
              <a:xfrm>
                <a:off x="1743602" y="2211075"/>
                <a:ext cx="110675" cy="110675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88540" y="884555"/>
            <a:ext cx="8028305" cy="5088255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Aitds-3"/>
          <p:cNvGrpSpPr/>
          <p:nvPr/>
        </p:nvGrpSpPr>
        <p:grpSpPr>
          <a:xfrm>
            <a:off x="782316" y="2028964"/>
            <a:ext cx="977205" cy="648000"/>
            <a:chOff x="2400821" y="2193525"/>
            <a:chExt cx="977205" cy="648000"/>
          </a:xfrm>
          <a:solidFill>
            <a:schemeClr val="accent1"/>
          </a:solidFill>
        </p:grpSpPr>
        <p:sp>
          <p:nvSpPr>
            <p:cNvPr id="7" name="Aitds-3-1"/>
            <p:cNvSpPr/>
            <p:nvPr>
              <p:custDataLst>
                <p:tags r:id="rId1"/>
              </p:custDataLst>
            </p:nvPr>
          </p:nvSpPr>
          <p:spPr>
            <a:xfrm>
              <a:off x="3378026" y="2193525"/>
              <a:ext cx="0" cy="648000"/>
            </a:xfrm>
            <a:custGeom>
              <a:avLst/>
              <a:gdLst>
                <a:gd name="connsiteX0" fmla="*/ 0 w 0"/>
                <a:gd name="connsiteY0" fmla="*/ 0 h 330200"/>
                <a:gd name="connsiteX1" fmla="*/ 0 w 0"/>
                <a:gd name="connsiteY1" fmla="*/ 33020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30200">
                  <a:moveTo>
                    <a:pt x="0" y="0"/>
                  </a:moveTo>
                  <a:lnTo>
                    <a:pt x="0" y="330200"/>
                  </a:lnTo>
                </a:path>
              </a:pathLst>
            </a:custGeom>
            <a:grp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400821" y="2357926"/>
              <a:ext cx="860233" cy="319198"/>
              <a:chOff x="2583142" y="2140640"/>
              <a:chExt cx="677912" cy="251546"/>
            </a:xfrm>
            <a:grpFill/>
          </p:grpSpPr>
          <p:sp>
            <p:nvSpPr>
              <p:cNvPr id="9" name="Aitds-3-2"/>
              <p:cNvSpPr/>
              <p:nvPr>
                <p:custDataLst>
                  <p:tags r:id="rId2"/>
                </p:custDataLst>
              </p:nvPr>
            </p:nvSpPr>
            <p:spPr>
              <a:xfrm>
                <a:off x="3009508" y="2140640"/>
                <a:ext cx="251546" cy="251546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0" name="Aitds-3-3"/>
              <p:cNvSpPr/>
              <p:nvPr>
                <p:custDataLst>
                  <p:tags r:id="rId3"/>
                </p:custDataLst>
              </p:nvPr>
            </p:nvSpPr>
            <p:spPr>
              <a:xfrm>
                <a:off x="2766765" y="2181515"/>
                <a:ext cx="169795" cy="169795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1" name="Aitds-3-4"/>
              <p:cNvSpPr/>
              <p:nvPr>
                <p:custDataLst>
                  <p:tags r:id="rId4"/>
                </p:custDataLst>
              </p:nvPr>
            </p:nvSpPr>
            <p:spPr>
              <a:xfrm>
                <a:off x="2583142" y="2211075"/>
                <a:ext cx="110675" cy="110675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12" name="Aitds-4"/>
          <p:cNvGrpSpPr/>
          <p:nvPr/>
        </p:nvGrpSpPr>
        <p:grpSpPr>
          <a:xfrm flipH="1">
            <a:off x="10432478" y="2028964"/>
            <a:ext cx="977209" cy="648000"/>
            <a:chOff x="1335488" y="2193525"/>
            <a:chExt cx="977209" cy="648000"/>
          </a:xfrm>
          <a:solidFill>
            <a:schemeClr val="accent1"/>
          </a:solidFill>
        </p:grpSpPr>
        <p:sp>
          <p:nvSpPr>
            <p:cNvPr id="13" name="Aitds-4-1"/>
            <p:cNvSpPr/>
            <p:nvPr>
              <p:custDataLst>
                <p:tags r:id="rId5"/>
              </p:custDataLst>
            </p:nvPr>
          </p:nvSpPr>
          <p:spPr>
            <a:xfrm>
              <a:off x="2312697" y="2193525"/>
              <a:ext cx="0" cy="648000"/>
            </a:xfrm>
            <a:custGeom>
              <a:avLst/>
              <a:gdLst>
                <a:gd name="connsiteX0" fmla="*/ 0 w 0"/>
                <a:gd name="connsiteY0" fmla="*/ 0 h 330200"/>
                <a:gd name="connsiteX1" fmla="*/ 0 w 0"/>
                <a:gd name="connsiteY1" fmla="*/ 33020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30200">
                  <a:moveTo>
                    <a:pt x="0" y="0"/>
                  </a:moveTo>
                  <a:lnTo>
                    <a:pt x="0" y="330200"/>
                  </a:lnTo>
                </a:path>
              </a:pathLst>
            </a:custGeom>
            <a:grp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335488" y="2357926"/>
              <a:ext cx="860232" cy="319198"/>
              <a:chOff x="1743602" y="2140640"/>
              <a:chExt cx="677912" cy="251546"/>
            </a:xfrm>
            <a:grpFill/>
          </p:grpSpPr>
          <p:sp>
            <p:nvSpPr>
              <p:cNvPr id="15" name="Aitds-4-2"/>
              <p:cNvSpPr/>
              <p:nvPr>
                <p:custDataLst>
                  <p:tags r:id="rId6"/>
                </p:custDataLst>
              </p:nvPr>
            </p:nvSpPr>
            <p:spPr>
              <a:xfrm>
                <a:off x="2169968" y="2140640"/>
                <a:ext cx="251546" cy="251546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6" name="Aitds-4-3"/>
              <p:cNvSpPr/>
              <p:nvPr>
                <p:custDataLst>
                  <p:tags r:id="rId7"/>
                </p:custDataLst>
              </p:nvPr>
            </p:nvSpPr>
            <p:spPr>
              <a:xfrm>
                <a:off x="1927227" y="2181515"/>
                <a:ext cx="169795" cy="169795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7" name="Aitds-4-4"/>
              <p:cNvSpPr/>
              <p:nvPr>
                <p:custDataLst>
                  <p:tags r:id="rId8"/>
                </p:custDataLst>
              </p:nvPr>
            </p:nvSpPr>
            <p:spPr>
              <a:xfrm>
                <a:off x="1743602" y="2211075"/>
                <a:ext cx="110675" cy="110675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9"/>
          <a:srcRect t="237" r="-553" b="-1786"/>
          <a:stretch>
            <a:fillRect/>
          </a:stretch>
        </p:blipFill>
        <p:spPr>
          <a:xfrm>
            <a:off x="1818640" y="1002030"/>
            <a:ext cx="8084820" cy="516255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Aitds-3"/>
          <p:cNvGrpSpPr/>
          <p:nvPr/>
        </p:nvGrpSpPr>
        <p:grpSpPr>
          <a:xfrm>
            <a:off x="782316" y="2028964"/>
            <a:ext cx="977205" cy="648000"/>
            <a:chOff x="2400821" y="2193525"/>
            <a:chExt cx="977205" cy="648000"/>
          </a:xfrm>
          <a:solidFill>
            <a:schemeClr val="accent1"/>
          </a:solidFill>
        </p:grpSpPr>
        <p:sp>
          <p:nvSpPr>
            <p:cNvPr id="7" name="Aitds-3-1"/>
            <p:cNvSpPr/>
            <p:nvPr>
              <p:custDataLst>
                <p:tags r:id="rId1"/>
              </p:custDataLst>
            </p:nvPr>
          </p:nvSpPr>
          <p:spPr>
            <a:xfrm>
              <a:off x="3378026" y="2193525"/>
              <a:ext cx="0" cy="648000"/>
            </a:xfrm>
            <a:custGeom>
              <a:avLst/>
              <a:gdLst>
                <a:gd name="connsiteX0" fmla="*/ 0 w 0"/>
                <a:gd name="connsiteY0" fmla="*/ 0 h 330200"/>
                <a:gd name="connsiteX1" fmla="*/ 0 w 0"/>
                <a:gd name="connsiteY1" fmla="*/ 33020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30200">
                  <a:moveTo>
                    <a:pt x="0" y="0"/>
                  </a:moveTo>
                  <a:lnTo>
                    <a:pt x="0" y="330200"/>
                  </a:lnTo>
                </a:path>
              </a:pathLst>
            </a:custGeom>
            <a:grp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400821" y="2357926"/>
              <a:ext cx="860233" cy="319198"/>
              <a:chOff x="2583142" y="2140640"/>
              <a:chExt cx="677912" cy="251546"/>
            </a:xfrm>
            <a:grpFill/>
          </p:grpSpPr>
          <p:sp>
            <p:nvSpPr>
              <p:cNvPr id="9" name="Aitds-3-2"/>
              <p:cNvSpPr/>
              <p:nvPr>
                <p:custDataLst>
                  <p:tags r:id="rId2"/>
                </p:custDataLst>
              </p:nvPr>
            </p:nvSpPr>
            <p:spPr>
              <a:xfrm>
                <a:off x="3009508" y="2140640"/>
                <a:ext cx="251546" cy="251546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0" name="Aitds-3-3"/>
              <p:cNvSpPr/>
              <p:nvPr>
                <p:custDataLst>
                  <p:tags r:id="rId3"/>
                </p:custDataLst>
              </p:nvPr>
            </p:nvSpPr>
            <p:spPr>
              <a:xfrm>
                <a:off x="2766765" y="2181515"/>
                <a:ext cx="169795" cy="169795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1" name="Aitds-3-4"/>
              <p:cNvSpPr/>
              <p:nvPr>
                <p:custDataLst>
                  <p:tags r:id="rId4"/>
                </p:custDataLst>
              </p:nvPr>
            </p:nvSpPr>
            <p:spPr>
              <a:xfrm>
                <a:off x="2583142" y="2211075"/>
                <a:ext cx="110675" cy="110675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12" name="Aitds-4"/>
          <p:cNvGrpSpPr/>
          <p:nvPr/>
        </p:nvGrpSpPr>
        <p:grpSpPr>
          <a:xfrm flipH="1">
            <a:off x="10432478" y="2028964"/>
            <a:ext cx="977209" cy="648000"/>
            <a:chOff x="1335488" y="2193525"/>
            <a:chExt cx="977209" cy="648000"/>
          </a:xfrm>
          <a:solidFill>
            <a:schemeClr val="accent1"/>
          </a:solidFill>
        </p:grpSpPr>
        <p:sp>
          <p:nvSpPr>
            <p:cNvPr id="13" name="Aitds-4-1"/>
            <p:cNvSpPr/>
            <p:nvPr>
              <p:custDataLst>
                <p:tags r:id="rId5"/>
              </p:custDataLst>
            </p:nvPr>
          </p:nvSpPr>
          <p:spPr>
            <a:xfrm>
              <a:off x="2312697" y="2193525"/>
              <a:ext cx="0" cy="648000"/>
            </a:xfrm>
            <a:custGeom>
              <a:avLst/>
              <a:gdLst>
                <a:gd name="connsiteX0" fmla="*/ 0 w 0"/>
                <a:gd name="connsiteY0" fmla="*/ 0 h 330200"/>
                <a:gd name="connsiteX1" fmla="*/ 0 w 0"/>
                <a:gd name="connsiteY1" fmla="*/ 33020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30200">
                  <a:moveTo>
                    <a:pt x="0" y="0"/>
                  </a:moveTo>
                  <a:lnTo>
                    <a:pt x="0" y="330200"/>
                  </a:lnTo>
                </a:path>
              </a:pathLst>
            </a:custGeom>
            <a:grp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335488" y="2357926"/>
              <a:ext cx="860232" cy="319198"/>
              <a:chOff x="1743602" y="2140640"/>
              <a:chExt cx="677912" cy="251546"/>
            </a:xfrm>
            <a:grpFill/>
          </p:grpSpPr>
          <p:sp>
            <p:nvSpPr>
              <p:cNvPr id="15" name="Aitds-4-2"/>
              <p:cNvSpPr/>
              <p:nvPr>
                <p:custDataLst>
                  <p:tags r:id="rId6"/>
                </p:custDataLst>
              </p:nvPr>
            </p:nvSpPr>
            <p:spPr>
              <a:xfrm>
                <a:off x="2169968" y="2140640"/>
                <a:ext cx="251546" cy="251546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6" name="Aitds-4-3"/>
              <p:cNvSpPr/>
              <p:nvPr>
                <p:custDataLst>
                  <p:tags r:id="rId7"/>
                </p:custDataLst>
              </p:nvPr>
            </p:nvSpPr>
            <p:spPr>
              <a:xfrm>
                <a:off x="1927227" y="2181515"/>
                <a:ext cx="169795" cy="169795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7" name="Aitds-4-4"/>
              <p:cNvSpPr/>
              <p:nvPr>
                <p:custDataLst>
                  <p:tags r:id="rId8"/>
                </p:custDataLst>
              </p:nvPr>
            </p:nvSpPr>
            <p:spPr>
              <a:xfrm>
                <a:off x="1743602" y="2211075"/>
                <a:ext cx="110675" cy="110675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48000" y="571500"/>
            <a:ext cx="6096000" cy="571500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Aitds-3"/>
          <p:cNvGrpSpPr/>
          <p:nvPr/>
        </p:nvGrpSpPr>
        <p:grpSpPr>
          <a:xfrm>
            <a:off x="782316" y="2028964"/>
            <a:ext cx="977205" cy="648000"/>
            <a:chOff x="2400821" y="2193525"/>
            <a:chExt cx="977205" cy="648000"/>
          </a:xfrm>
          <a:solidFill>
            <a:schemeClr val="accent1"/>
          </a:solidFill>
        </p:grpSpPr>
        <p:sp>
          <p:nvSpPr>
            <p:cNvPr id="7" name="Aitds-3-1"/>
            <p:cNvSpPr/>
            <p:nvPr>
              <p:custDataLst>
                <p:tags r:id="rId1"/>
              </p:custDataLst>
            </p:nvPr>
          </p:nvSpPr>
          <p:spPr>
            <a:xfrm>
              <a:off x="3378026" y="2193525"/>
              <a:ext cx="0" cy="648000"/>
            </a:xfrm>
            <a:custGeom>
              <a:avLst/>
              <a:gdLst>
                <a:gd name="connsiteX0" fmla="*/ 0 w 0"/>
                <a:gd name="connsiteY0" fmla="*/ 0 h 330200"/>
                <a:gd name="connsiteX1" fmla="*/ 0 w 0"/>
                <a:gd name="connsiteY1" fmla="*/ 33020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30200">
                  <a:moveTo>
                    <a:pt x="0" y="0"/>
                  </a:moveTo>
                  <a:lnTo>
                    <a:pt x="0" y="330200"/>
                  </a:lnTo>
                </a:path>
              </a:pathLst>
            </a:custGeom>
            <a:grp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400821" y="2357926"/>
              <a:ext cx="860233" cy="319198"/>
              <a:chOff x="2583142" y="2140640"/>
              <a:chExt cx="677912" cy="251546"/>
            </a:xfrm>
            <a:grpFill/>
          </p:grpSpPr>
          <p:sp>
            <p:nvSpPr>
              <p:cNvPr id="9" name="Aitds-3-2"/>
              <p:cNvSpPr/>
              <p:nvPr>
                <p:custDataLst>
                  <p:tags r:id="rId2"/>
                </p:custDataLst>
              </p:nvPr>
            </p:nvSpPr>
            <p:spPr>
              <a:xfrm>
                <a:off x="3009508" y="2140640"/>
                <a:ext cx="251546" cy="251546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0" name="Aitds-3-3"/>
              <p:cNvSpPr/>
              <p:nvPr>
                <p:custDataLst>
                  <p:tags r:id="rId3"/>
                </p:custDataLst>
              </p:nvPr>
            </p:nvSpPr>
            <p:spPr>
              <a:xfrm>
                <a:off x="2766765" y="2181515"/>
                <a:ext cx="169795" cy="169795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1" name="Aitds-3-4"/>
              <p:cNvSpPr/>
              <p:nvPr>
                <p:custDataLst>
                  <p:tags r:id="rId4"/>
                </p:custDataLst>
              </p:nvPr>
            </p:nvSpPr>
            <p:spPr>
              <a:xfrm>
                <a:off x="2583142" y="2211075"/>
                <a:ext cx="110675" cy="110675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12" name="Aitds-4"/>
          <p:cNvGrpSpPr/>
          <p:nvPr/>
        </p:nvGrpSpPr>
        <p:grpSpPr>
          <a:xfrm flipH="1">
            <a:off x="10432478" y="2028964"/>
            <a:ext cx="977209" cy="648000"/>
            <a:chOff x="1335488" y="2193525"/>
            <a:chExt cx="977209" cy="648000"/>
          </a:xfrm>
          <a:solidFill>
            <a:schemeClr val="accent1"/>
          </a:solidFill>
        </p:grpSpPr>
        <p:sp>
          <p:nvSpPr>
            <p:cNvPr id="13" name="Aitds-4-1"/>
            <p:cNvSpPr/>
            <p:nvPr>
              <p:custDataLst>
                <p:tags r:id="rId5"/>
              </p:custDataLst>
            </p:nvPr>
          </p:nvSpPr>
          <p:spPr>
            <a:xfrm>
              <a:off x="2312697" y="2193525"/>
              <a:ext cx="0" cy="648000"/>
            </a:xfrm>
            <a:custGeom>
              <a:avLst/>
              <a:gdLst>
                <a:gd name="connsiteX0" fmla="*/ 0 w 0"/>
                <a:gd name="connsiteY0" fmla="*/ 0 h 330200"/>
                <a:gd name="connsiteX1" fmla="*/ 0 w 0"/>
                <a:gd name="connsiteY1" fmla="*/ 33020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30200">
                  <a:moveTo>
                    <a:pt x="0" y="0"/>
                  </a:moveTo>
                  <a:lnTo>
                    <a:pt x="0" y="330200"/>
                  </a:lnTo>
                </a:path>
              </a:pathLst>
            </a:custGeom>
            <a:grp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335488" y="2357926"/>
              <a:ext cx="860232" cy="319198"/>
              <a:chOff x="1743602" y="2140640"/>
              <a:chExt cx="677912" cy="251546"/>
            </a:xfrm>
            <a:grpFill/>
          </p:grpSpPr>
          <p:sp>
            <p:nvSpPr>
              <p:cNvPr id="15" name="Aitds-4-2"/>
              <p:cNvSpPr/>
              <p:nvPr>
                <p:custDataLst>
                  <p:tags r:id="rId6"/>
                </p:custDataLst>
              </p:nvPr>
            </p:nvSpPr>
            <p:spPr>
              <a:xfrm>
                <a:off x="2169968" y="2140640"/>
                <a:ext cx="251546" cy="251546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6" name="Aitds-4-3"/>
              <p:cNvSpPr/>
              <p:nvPr>
                <p:custDataLst>
                  <p:tags r:id="rId7"/>
                </p:custDataLst>
              </p:nvPr>
            </p:nvSpPr>
            <p:spPr>
              <a:xfrm>
                <a:off x="1927227" y="2181515"/>
                <a:ext cx="169795" cy="169795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7" name="Aitds-4-4"/>
              <p:cNvSpPr/>
              <p:nvPr>
                <p:custDataLst>
                  <p:tags r:id="rId8"/>
                </p:custDataLst>
              </p:nvPr>
            </p:nvSpPr>
            <p:spPr>
              <a:xfrm>
                <a:off x="1743602" y="2211075"/>
                <a:ext cx="110675" cy="110675"/>
              </a:xfrm>
              <a:prstGeom prst="star5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1899285" y="999490"/>
            <a:ext cx="48329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魏碑简体" panose="03000509000000000000" charset="-122"/>
                <a:ea typeface="方正魏碑简体" panose="03000509000000000000" charset="-122"/>
              </a:rPr>
              <a:t>共产儿童团的来历：</a:t>
            </a:r>
            <a:endParaRPr lang="zh-CN" altLang="en-US" sz="3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魏碑简体" panose="03000509000000000000" charset="-122"/>
              <a:ea typeface="方正魏碑简体" panose="03000509000000000000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9"/>
          <a:stretch>
            <a:fillRect/>
          </a:stretch>
        </p:blipFill>
        <p:spPr>
          <a:xfrm>
            <a:off x="1968500" y="628650"/>
            <a:ext cx="8255000" cy="560070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2.9"/>
</p:tagLst>
</file>

<file path=ppt/tags/tag10.xml><?xml version="1.0" encoding="utf-8"?>
<p:tagLst xmlns:p="http://schemas.openxmlformats.org/presentationml/2006/main">
  <p:tag name="PA" val="v5.2.9"/>
</p:tagLst>
</file>

<file path=ppt/tags/tag11.xml><?xml version="1.0" encoding="utf-8"?>
<p:tagLst xmlns:p="http://schemas.openxmlformats.org/presentationml/2006/main">
  <p:tag name="PA" val="v5.2.9"/>
</p:tagLst>
</file>

<file path=ppt/tags/tag12.xml><?xml version="1.0" encoding="utf-8"?>
<p:tagLst xmlns:p="http://schemas.openxmlformats.org/presentationml/2006/main">
  <p:tag name="PA" val="v5.2.9"/>
</p:tagLst>
</file>

<file path=ppt/tags/tag13.xml><?xml version="1.0" encoding="utf-8"?>
<p:tagLst xmlns:p="http://schemas.openxmlformats.org/presentationml/2006/main">
  <p:tag name="PA" val="v5.2.9"/>
</p:tagLst>
</file>

<file path=ppt/tags/tag14.xml><?xml version="1.0" encoding="utf-8"?>
<p:tagLst xmlns:p="http://schemas.openxmlformats.org/presentationml/2006/main">
  <p:tag name="PA" val="v5.2.9"/>
</p:tagLst>
</file>

<file path=ppt/tags/tag15.xml><?xml version="1.0" encoding="utf-8"?>
<p:tagLst xmlns:p="http://schemas.openxmlformats.org/presentationml/2006/main">
  <p:tag name="PA" val="v5.2.9"/>
</p:tagLst>
</file>

<file path=ppt/tags/tag16.xml><?xml version="1.0" encoding="utf-8"?>
<p:tagLst xmlns:p="http://schemas.openxmlformats.org/presentationml/2006/main">
  <p:tag name="PA" val="v5.2.9"/>
</p:tagLst>
</file>

<file path=ppt/tags/tag17.xml><?xml version="1.0" encoding="utf-8"?>
<p:tagLst xmlns:p="http://schemas.openxmlformats.org/presentationml/2006/main">
  <p:tag name="PA" val="v5.2.9"/>
</p:tagLst>
</file>

<file path=ppt/tags/tag18.xml><?xml version="1.0" encoding="utf-8"?>
<p:tagLst xmlns:p="http://schemas.openxmlformats.org/presentationml/2006/main">
  <p:tag name="PA" val="v5.2.9"/>
</p:tagLst>
</file>

<file path=ppt/tags/tag19.xml><?xml version="1.0" encoding="utf-8"?>
<p:tagLst xmlns:p="http://schemas.openxmlformats.org/presentationml/2006/main">
  <p:tag name="PA" val="v5.2.9"/>
</p:tagLst>
</file>

<file path=ppt/tags/tag2.xml><?xml version="1.0" encoding="utf-8"?>
<p:tagLst xmlns:p="http://schemas.openxmlformats.org/presentationml/2006/main">
  <p:tag name="PA" val="v5.2.9"/>
</p:tagLst>
</file>

<file path=ppt/tags/tag20.xml><?xml version="1.0" encoding="utf-8"?>
<p:tagLst xmlns:p="http://schemas.openxmlformats.org/presentationml/2006/main">
  <p:tag name="PA" val="v5.2.9"/>
</p:tagLst>
</file>

<file path=ppt/tags/tag21.xml><?xml version="1.0" encoding="utf-8"?>
<p:tagLst xmlns:p="http://schemas.openxmlformats.org/presentationml/2006/main">
  <p:tag name="PA" val="v5.2.9"/>
</p:tagLst>
</file>

<file path=ppt/tags/tag22.xml><?xml version="1.0" encoding="utf-8"?>
<p:tagLst xmlns:p="http://schemas.openxmlformats.org/presentationml/2006/main">
  <p:tag name="PA" val="v5.2.9"/>
</p:tagLst>
</file>

<file path=ppt/tags/tag23.xml><?xml version="1.0" encoding="utf-8"?>
<p:tagLst xmlns:p="http://schemas.openxmlformats.org/presentationml/2006/main">
  <p:tag name="PA" val="v5.2.9"/>
</p:tagLst>
</file>

<file path=ppt/tags/tag24.xml><?xml version="1.0" encoding="utf-8"?>
<p:tagLst xmlns:p="http://schemas.openxmlformats.org/presentationml/2006/main">
  <p:tag name="PA" val="v5.2.9"/>
</p:tagLst>
</file>

<file path=ppt/tags/tag25.xml><?xml version="1.0" encoding="utf-8"?>
<p:tagLst xmlns:p="http://schemas.openxmlformats.org/presentationml/2006/main">
  <p:tag name="PA" val="v5.2.9"/>
</p:tagLst>
</file>

<file path=ppt/tags/tag26.xml><?xml version="1.0" encoding="utf-8"?>
<p:tagLst xmlns:p="http://schemas.openxmlformats.org/presentationml/2006/main">
  <p:tag name="PA" val="v5.2.9"/>
</p:tagLst>
</file>

<file path=ppt/tags/tag27.xml><?xml version="1.0" encoding="utf-8"?>
<p:tagLst xmlns:p="http://schemas.openxmlformats.org/presentationml/2006/main">
  <p:tag name="PA" val="v5.2.9"/>
</p:tagLst>
</file>

<file path=ppt/tags/tag28.xml><?xml version="1.0" encoding="utf-8"?>
<p:tagLst xmlns:p="http://schemas.openxmlformats.org/presentationml/2006/main">
  <p:tag name="PA" val="v5.2.9"/>
</p:tagLst>
</file>

<file path=ppt/tags/tag29.xml><?xml version="1.0" encoding="utf-8"?>
<p:tagLst xmlns:p="http://schemas.openxmlformats.org/presentationml/2006/main">
  <p:tag name="PA" val="v5.2.9"/>
</p:tagLst>
</file>

<file path=ppt/tags/tag3.xml><?xml version="1.0" encoding="utf-8"?>
<p:tagLst xmlns:p="http://schemas.openxmlformats.org/presentationml/2006/main">
  <p:tag name="PA" val="v5.2.9"/>
</p:tagLst>
</file>

<file path=ppt/tags/tag30.xml><?xml version="1.0" encoding="utf-8"?>
<p:tagLst xmlns:p="http://schemas.openxmlformats.org/presentationml/2006/main">
  <p:tag name="PA" val="v5.2.9"/>
</p:tagLst>
</file>

<file path=ppt/tags/tag31.xml><?xml version="1.0" encoding="utf-8"?>
<p:tagLst xmlns:p="http://schemas.openxmlformats.org/presentationml/2006/main">
  <p:tag name="PA" val="v5.2.9"/>
</p:tagLst>
</file>

<file path=ppt/tags/tag32.xml><?xml version="1.0" encoding="utf-8"?>
<p:tagLst xmlns:p="http://schemas.openxmlformats.org/presentationml/2006/main">
  <p:tag name="PA" val="v5.2.9"/>
</p:tagLst>
</file>

<file path=ppt/tags/tag33.xml><?xml version="1.0" encoding="utf-8"?>
<p:tagLst xmlns:p="http://schemas.openxmlformats.org/presentationml/2006/main">
  <p:tag name="COMMONDATA" val="eyJoZGlkIjoiNmY5MTlhMThjYjAwZjFkNzk5YjQ5ODdjOWNjM2MwYzMifQ=="/>
</p:tagLst>
</file>

<file path=ppt/tags/tag4.xml><?xml version="1.0" encoding="utf-8"?>
<p:tagLst xmlns:p="http://schemas.openxmlformats.org/presentationml/2006/main">
  <p:tag name="PA" val="v5.2.9"/>
</p:tagLst>
</file>

<file path=ppt/tags/tag5.xml><?xml version="1.0" encoding="utf-8"?>
<p:tagLst xmlns:p="http://schemas.openxmlformats.org/presentationml/2006/main">
  <p:tag name="PA" val="v5.2.9"/>
</p:tagLst>
</file>

<file path=ppt/tags/tag6.xml><?xml version="1.0" encoding="utf-8"?>
<p:tagLst xmlns:p="http://schemas.openxmlformats.org/presentationml/2006/main">
  <p:tag name="PA" val="v5.2.9"/>
</p:tagLst>
</file>

<file path=ppt/tags/tag7.xml><?xml version="1.0" encoding="utf-8"?>
<p:tagLst xmlns:p="http://schemas.openxmlformats.org/presentationml/2006/main">
  <p:tag name="PA" val="v5.2.9"/>
</p:tagLst>
</file>

<file path=ppt/tags/tag8.xml><?xml version="1.0" encoding="utf-8"?>
<p:tagLst xmlns:p="http://schemas.openxmlformats.org/presentationml/2006/main">
  <p:tag name="PA" val="v5.2.9"/>
</p:tagLst>
</file>

<file path=ppt/tags/tag9.xml><?xml version="1.0" encoding="utf-8"?>
<p:tagLst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自定义 370">
      <a:dk1>
        <a:srgbClr val="3F3F3F"/>
      </a:dk1>
      <a:lt1>
        <a:sysClr val="window" lastClr="FFFFFF"/>
      </a:lt1>
      <a:dk2>
        <a:srgbClr val="44546A"/>
      </a:dk2>
      <a:lt2>
        <a:srgbClr val="E7E6E6"/>
      </a:lt2>
      <a:accent1>
        <a:srgbClr val="A42424"/>
      </a:accent1>
      <a:accent2>
        <a:srgbClr val="114268"/>
      </a:accent2>
      <a:accent3>
        <a:srgbClr val="A42424"/>
      </a:accent3>
      <a:accent4>
        <a:srgbClr val="114268"/>
      </a:accent4>
      <a:accent5>
        <a:srgbClr val="A42424"/>
      </a:accent5>
      <a:accent6>
        <a:srgbClr val="114268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WPS 演示</Application>
  <PresentationFormat>宽屏</PresentationFormat>
  <Paragraphs>16</Paragraphs>
  <Slides>5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Arial</vt:lpstr>
      <vt:lpstr>宋体</vt:lpstr>
      <vt:lpstr>Wingdings</vt:lpstr>
      <vt:lpstr>方正魏碑简体</vt:lpstr>
      <vt:lpstr>思源黑体 CN Regular</vt:lpstr>
      <vt:lpstr>黑体</vt:lpstr>
      <vt:lpstr>阿里巴巴普惠体</vt:lpstr>
      <vt:lpstr>阿里巴巴普惠体 Light</vt:lpstr>
      <vt:lpstr>等线</vt:lpstr>
      <vt:lpstr>微软雅黑</vt:lpstr>
      <vt:lpstr>Arial Unicode MS</vt:lpstr>
      <vt:lpstr>仿宋_GB2312</vt:lpstr>
      <vt:lpstr>Calibri</vt:lpstr>
      <vt:lpstr>等线 Light</vt:lpstr>
      <vt:lpstr>仿宋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素材来源网站当图网-www.99ppt.com</dc:title>
  <dc:creator>素材来源网站当图网-www.99ppt.com</dc:creator>
  <dc:description>素材来源网站当图网-www.99ppt.com</dc:description>
  <dc:subject>素材来源网站当图网-www.99ppt.com</dc:subject>
  <cp:lastModifiedBy>Administrator</cp:lastModifiedBy>
  <cp:revision>4</cp:revision>
  <dcterms:created xsi:type="dcterms:W3CDTF">2022-05-13T02:48:00Z</dcterms:created>
  <dcterms:modified xsi:type="dcterms:W3CDTF">2022-05-13T04:26:58Z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F26BED5D541D4CF9B3B8CEFDEC2BEA33</vt:lpwstr>
  </property>
  <property fmtid="{D5CDD505-2E9C-101B-9397-08002B2CF9AE}" pid="3" name="KSOProductBuildVer">
    <vt:lpwstr>2052-11.1.0.11636</vt:lpwstr>
  </property>
</Properties>
</file>